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Poppins Medium" charset="1" panose="00000600000000000000"/>
      <p:regular r:id="rId17"/>
    </p:embeddedFont>
    <p:embeddedFont>
      <p:font typeface="Poppins Bold" charset="1" panose="00000800000000000000"/>
      <p:regular r:id="rId18"/>
    </p:embeddedFont>
    <p:embeddedFont>
      <p:font typeface="Poppins Extra-Light" charset="1" panose="00000300000000000000"/>
      <p:regular r:id="rId19"/>
    </p:embeddedFont>
    <p:embeddedFont>
      <p:font typeface="Poppins" charset="1" panose="00000500000000000000"/>
      <p:regular r:id="rId20"/>
    </p:embeddedFont>
    <p:embeddedFont>
      <p:font typeface="Alatsi" charset="1" panose="000005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8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11.png" Type="http://schemas.openxmlformats.org/officeDocument/2006/relationships/image"/><Relationship Id="rId7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A1A">
                <a:alpha val="2862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858751" y="2965390"/>
            <a:ext cx="5832041" cy="711082"/>
            <a:chOff x="0" y="0"/>
            <a:chExt cx="1536011" cy="18728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536011" cy="187281"/>
            </a:xfrm>
            <a:custGeom>
              <a:avLst/>
              <a:gdLst/>
              <a:ahLst/>
              <a:cxnLst/>
              <a:rect r="r" b="b" t="t" l="l"/>
              <a:pathLst>
                <a:path h="187281" w="1536011">
                  <a:moveTo>
                    <a:pt x="67702" y="0"/>
                  </a:moveTo>
                  <a:lnTo>
                    <a:pt x="1468309" y="0"/>
                  </a:lnTo>
                  <a:cubicBezTo>
                    <a:pt x="1486265" y="0"/>
                    <a:pt x="1503485" y="7133"/>
                    <a:pt x="1516181" y="19829"/>
                  </a:cubicBezTo>
                  <a:cubicBezTo>
                    <a:pt x="1528878" y="32526"/>
                    <a:pt x="1536011" y="49746"/>
                    <a:pt x="1536011" y="67702"/>
                  </a:cubicBezTo>
                  <a:lnTo>
                    <a:pt x="1536011" y="119579"/>
                  </a:lnTo>
                  <a:cubicBezTo>
                    <a:pt x="1536011" y="137535"/>
                    <a:pt x="1528878" y="154755"/>
                    <a:pt x="1516181" y="167451"/>
                  </a:cubicBezTo>
                  <a:cubicBezTo>
                    <a:pt x="1503485" y="180148"/>
                    <a:pt x="1486265" y="187281"/>
                    <a:pt x="1468309" y="187281"/>
                  </a:cubicBezTo>
                  <a:lnTo>
                    <a:pt x="67702" y="187281"/>
                  </a:lnTo>
                  <a:cubicBezTo>
                    <a:pt x="49746" y="187281"/>
                    <a:pt x="32526" y="180148"/>
                    <a:pt x="19829" y="167451"/>
                  </a:cubicBezTo>
                  <a:cubicBezTo>
                    <a:pt x="7133" y="154755"/>
                    <a:pt x="0" y="137535"/>
                    <a:pt x="0" y="119579"/>
                  </a:cubicBezTo>
                  <a:lnTo>
                    <a:pt x="0" y="67702"/>
                  </a:lnTo>
                  <a:cubicBezTo>
                    <a:pt x="0" y="49746"/>
                    <a:pt x="7133" y="32526"/>
                    <a:pt x="19829" y="19829"/>
                  </a:cubicBezTo>
                  <a:cubicBezTo>
                    <a:pt x="32526" y="7133"/>
                    <a:pt x="49746" y="0"/>
                    <a:pt x="67702" y="0"/>
                  </a:cubicBezTo>
                  <a:close/>
                </a:path>
              </a:pathLst>
            </a:custGeom>
            <a:solidFill>
              <a:srgbClr val="FFFFFF">
                <a:alpha val="26667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1536011" cy="22538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7118143" y="3154187"/>
            <a:ext cx="333489" cy="33348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861238" y="4323294"/>
            <a:ext cx="1869011" cy="1869011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-5400000">
            <a:off x="14483354" y="4856293"/>
            <a:ext cx="594231" cy="803015"/>
          </a:xfrm>
          <a:custGeom>
            <a:avLst/>
            <a:gdLst/>
            <a:ahLst/>
            <a:cxnLst/>
            <a:rect r="r" b="b" t="t" l="l"/>
            <a:pathLst>
              <a:path h="803015" w="594231">
                <a:moveTo>
                  <a:pt x="0" y="0"/>
                </a:moveTo>
                <a:lnTo>
                  <a:pt x="594231" y="0"/>
                </a:lnTo>
                <a:lnTo>
                  <a:pt x="594231" y="803014"/>
                </a:lnTo>
                <a:lnTo>
                  <a:pt x="0" y="803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646185" y="3781973"/>
            <a:ext cx="10886764" cy="24579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8476"/>
              </a:lnSpc>
            </a:pPr>
            <a:r>
              <a:rPr lang="en-US" sz="14900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Teré Verde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191399" y="3014861"/>
            <a:ext cx="4868805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MVP BACK-END: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63526" y="6273550"/>
            <a:ext cx="6786527" cy="3486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25"/>
              </a:lnSpc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Mariana Araújo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4204690" y="758450"/>
            <a:ext cx="10977287" cy="312059"/>
            <a:chOff x="0" y="0"/>
            <a:chExt cx="14636382" cy="416079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57150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2669819" y="-54199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5669796" y="-54199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27" id="27"/>
            <p:cNvSpPr txBox="true"/>
            <p:nvPr/>
          </p:nvSpPr>
          <p:spPr>
            <a:xfrm rot="0">
              <a:off x="8245915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11669749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028700" y="440515"/>
            <a:ext cx="2589762" cy="937494"/>
          </a:xfrm>
          <a:custGeom>
            <a:avLst/>
            <a:gdLst/>
            <a:ahLst/>
            <a:cxnLst/>
            <a:rect r="r" b="b" t="t" l="l"/>
            <a:pathLst>
              <a:path h="937494" w="2589762">
                <a:moveTo>
                  <a:pt x="0" y="0"/>
                </a:moveTo>
                <a:lnTo>
                  <a:pt x="2589762" y="0"/>
                </a:lnTo>
                <a:lnTo>
                  <a:pt x="2589762" y="937494"/>
                </a:lnTo>
                <a:lnTo>
                  <a:pt x="0" y="9374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Projeto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10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9062" y="2442004"/>
            <a:ext cx="15960638" cy="112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6"/>
              </a:lnSpc>
            </a:pPr>
            <a:r>
              <a:rPr lang="en-US" sz="7302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GITHUB: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1210695" y="3926079"/>
            <a:ext cx="672161" cy="672161"/>
          </a:xfrm>
          <a:custGeom>
            <a:avLst/>
            <a:gdLst/>
            <a:ahLst/>
            <a:cxnLst/>
            <a:rect r="r" b="b" t="t" l="l"/>
            <a:pathLst>
              <a:path h="672161" w="672161">
                <a:moveTo>
                  <a:pt x="0" y="0"/>
                </a:moveTo>
                <a:lnTo>
                  <a:pt x="672161" y="0"/>
                </a:lnTo>
                <a:lnTo>
                  <a:pt x="672161" y="672161"/>
                </a:lnTo>
                <a:lnTo>
                  <a:pt x="0" y="672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2229964" y="3794337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Perfil: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29964" y="6622465"/>
            <a:ext cx="7530658" cy="79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80"/>
              </a:lnSpc>
            </a:pPr>
            <a:r>
              <a:rPr lang="en-US" sz="4700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Link do Projeto: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229964" y="4715341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3661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marianaaraujo1603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29964" y="7541310"/>
            <a:ext cx="14847341" cy="621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25"/>
              </a:lnSpc>
            </a:pPr>
            <a:r>
              <a:rPr lang="en-US" sz="3661">
                <a:solidFill>
                  <a:srgbClr val="FFFFFF"/>
                </a:solidFill>
                <a:latin typeface="Alatsi"/>
                <a:ea typeface="Alatsi"/>
                <a:cs typeface="Alatsi"/>
                <a:sym typeface="Alatsi"/>
              </a:rPr>
              <a:t>https://github.com/marianaaraujo1603/Tere-Verde</a:t>
            </a:r>
          </a:p>
        </p:txBody>
      </p:sp>
      <p:sp>
        <p:nvSpPr>
          <p:cNvPr name="Freeform 23" id="23"/>
          <p:cNvSpPr/>
          <p:nvPr/>
        </p:nvSpPr>
        <p:spPr>
          <a:xfrm flipH="false" flipV="false" rot="0">
            <a:off x="1210695" y="6708190"/>
            <a:ext cx="672161" cy="672161"/>
          </a:xfrm>
          <a:custGeom>
            <a:avLst/>
            <a:gdLst/>
            <a:ahLst/>
            <a:cxnLst/>
            <a:rect r="r" b="b" t="t" l="l"/>
            <a:pathLst>
              <a:path h="672161" w="672161">
                <a:moveTo>
                  <a:pt x="0" y="0"/>
                </a:moveTo>
                <a:lnTo>
                  <a:pt x="672161" y="0"/>
                </a:lnTo>
                <a:lnTo>
                  <a:pt x="672161" y="672161"/>
                </a:lnTo>
                <a:lnTo>
                  <a:pt x="0" y="6721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61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A1A">
                <a:alpha val="2862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11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496029" y="8806749"/>
            <a:ext cx="1274721" cy="451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95138" y="4362149"/>
            <a:ext cx="11476504" cy="19532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797"/>
              </a:lnSpc>
            </a:pPr>
            <a:r>
              <a:rPr lang="en-US" sz="15418" spc="2112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obrigada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4282107" y="760854"/>
            <a:ext cx="10977287" cy="312059"/>
            <a:chOff x="0" y="0"/>
            <a:chExt cx="14636382" cy="416079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57150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2669819" y="-54199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5669796" y="-54199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8245915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1669749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18" id="18"/>
          <p:cNvSpPr/>
          <p:nvPr/>
        </p:nvSpPr>
        <p:spPr>
          <a:xfrm flipH="false" flipV="false" rot="0">
            <a:off x="1225620" y="559953"/>
            <a:ext cx="2589762" cy="937494"/>
          </a:xfrm>
          <a:custGeom>
            <a:avLst/>
            <a:gdLst/>
            <a:ahLst/>
            <a:cxnLst/>
            <a:rect r="r" b="b" t="t" l="l"/>
            <a:pathLst>
              <a:path h="937494" w="2589762">
                <a:moveTo>
                  <a:pt x="0" y="0"/>
                </a:moveTo>
                <a:lnTo>
                  <a:pt x="2589762" y="0"/>
                </a:lnTo>
                <a:lnTo>
                  <a:pt x="2589762" y="937494"/>
                </a:lnTo>
                <a:lnTo>
                  <a:pt x="0" y="93749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9654083" y="2833522"/>
            <a:ext cx="6671676" cy="5398785"/>
            <a:chOff x="0" y="0"/>
            <a:chExt cx="1757149" cy="142190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7149" cy="1421902"/>
            </a:xfrm>
            <a:custGeom>
              <a:avLst/>
              <a:gdLst/>
              <a:ahLst/>
              <a:cxnLst/>
              <a:rect r="r" b="b" t="t" l="l"/>
              <a:pathLst>
                <a:path h="1421902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1392892"/>
                  </a:lnTo>
                  <a:cubicBezTo>
                    <a:pt x="1757149" y="1400586"/>
                    <a:pt x="1754093" y="1407965"/>
                    <a:pt x="1748652" y="1413405"/>
                  </a:cubicBezTo>
                  <a:cubicBezTo>
                    <a:pt x="1743212" y="1418846"/>
                    <a:pt x="1735833" y="1421902"/>
                    <a:pt x="1728139" y="1421902"/>
                  </a:cubicBezTo>
                  <a:lnTo>
                    <a:pt x="29010" y="1421902"/>
                  </a:lnTo>
                  <a:cubicBezTo>
                    <a:pt x="21316" y="1421902"/>
                    <a:pt x="13937" y="1418846"/>
                    <a:pt x="8497" y="1413405"/>
                  </a:cubicBezTo>
                  <a:cubicBezTo>
                    <a:pt x="3056" y="1407965"/>
                    <a:pt x="0" y="1400586"/>
                    <a:pt x="0" y="139289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757149" cy="1479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02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654083" y="2833522"/>
            <a:ext cx="6671676" cy="1079955"/>
            <a:chOff x="0" y="0"/>
            <a:chExt cx="1757149" cy="28443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757149" cy="284433"/>
            </a:xfrm>
            <a:custGeom>
              <a:avLst/>
              <a:gdLst/>
              <a:ahLst/>
              <a:cxnLst/>
              <a:rect r="r" b="b" t="t" l="l"/>
              <a:pathLst>
                <a:path h="284433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255422"/>
                  </a:lnTo>
                  <a:cubicBezTo>
                    <a:pt x="1757149" y="271444"/>
                    <a:pt x="1744161" y="284433"/>
                    <a:pt x="1728139" y="284433"/>
                  </a:cubicBezTo>
                  <a:lnTo>
                    <a:pt x="29010" y="284433"/>
                  </a:lnTo>
                  <a:cubicBezTo>
                    <a:pt x="21316" y="284433"/>
                    <a:pt x="13937" y="281376"/>
                    <a:pt x="8497" y="275936"/>
                  </a:cubicBezTo>
                  <a:cubicBezTo>
                    <a:pt x="3056" y="270495"/>
                    <a:pt x="0" y="263116"/>
                    <a:pt x="0" y="25542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757149" cy="341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962241" y="2957347"/>
            <a:ext cx="7285249" cy="1093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30"/>
              </a:lnSpc>
            </a:pPr>
            <a:r>
              <a:rPr lang="en-US" sz="7989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Objetivo: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19885" y="4511425"/>
            <a:ext cx="7180474" cy="13487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625"/>
              </a:lnSpc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Criar um website que permita o acesso de informações sobre o Parque Nacional da Serra dos Órgãos, Parque Estadual dos Três Picos e o Parque Natural Municipal Montanhas de Teresópolis.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68191" y="3128536"/>
            <a:ext cx="6043461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PÚBLICO ALVO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185956" y="4263775"/>
            <a:ext cx="5749495" cy="192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POPULAÇÃO DE TERESÓPOLIS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VISITANTES E TURISTAS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ADMINISTRADORES DO SITE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0" id="20"/>
          <p:cNvGrpSpPr/>
          <p:nvPr/>
        </p:nvGrpSpPr>
        <p:grpSpPr>
          <a:xfrm rot="0">
            <a:off x="4159052" y="1061169"/>
            <a:ext cx="10977287" cy="312059"/>
            <a:chOff x="0" y="0"/>
            <a:chExt cx="14636382" cy="416079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57150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2669819" y="-54199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Sobre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5669796" y="-54199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8245915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1669749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1028700" y="758450"/>
            <a:ext cx="2589762" cy="937494"/>
          </a:xfrm>
          <a:custGeom>
            <a:avLst/>
            <a:gdLst/>
            <a:ahLst/>
            <a:cxnLst/>
            <a:rect r="r" b="b" t="t" l="l"/>
            <a:pathLst>
              <a:path h="937494" w="2589762">
                <a:moveTo>
                  <a:pt x="0" y="0"/>
                </a:moveTo>
                <a:lnTo>
                  <a:pt x="2589762" y="0"/>
                </a:lnTo>
                <a:lnTo>
                  <a:pt x="2589762" y="937494"/>
                </a:lnTo>
                <a:lnTo>
                  <a:pt x="0" y="9374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852928" y="2644315"/>
            <a:ext cx="4956717" cy="6031647"/>
            <a:chOff x="0" y="0"/>
            <a:chExt cx="767925" cy="934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67925" cy="934460"/>
            </a:xfrm>
            <a:custGeom>
              <a:avLst/>
              <a:gdLst/>
              <a:ahLst/>
              <a:cxnLst/>
              <a:rect r="r" b="b" t="t" l="l"/>
              <a:pathLst>
                <a:path h="934460" w="767925">
                  <a:moveTo>
                    <a:pt x="51543" y="0"/>
                  </a:moveTo>
                  <a:lnTo>
                    <a:pt x="716382" y="0"/>
                  </a:lnTo>
                  <a:cubicBezTo>
                    <a:pt x="744849" y="0"/>
                    <a:pt x="767925" y="23077"/>
                    <a:pt x="767925" y="51543"/>
                  </a:cubicBezTo>
                  <a:lnTo>
                    <a:pt x="767925" y="882917"/>
                  </a:lnTo>
                  <a:cubicBezTo>
                    <a:pt x="767925" y="896587"/>
                    <a:pt x="762495" y="909697"/>
                    <a:pt x="752829" y="919363"/>
                  </a:cubicBezTo>
                  <a:cubicBezTo>
                    <a:pt x="743162" y="929030"/>
                    <a:pt x="730052" y="934460"/>
                    <a:pt x="716382" y="934460"/>
                  </a:cubicBezTo>
                  <a:lnTo>
                    <a:pt x="51543" y="934460"/>
                  </a:lnTo>
                  <a:cubicBezTo>
                    <a:pt x="23077" y="934460"/>
                    <a:pt x="0" y="911383"/>
                    <a:pt x="0" y="882917"/>
                  </a:cubicBezTo>
                  <a:lnTo>
                    <a:pt x="0" y="51543"/>
                  </a:lnTo>
                  <a:cubicBezTo>
                    <a:pt x="0" y="37873"/>
                    <a:pt x="5430" y="24763"/>
                    <a:pt x="15097" y="15097"/>
                  </a:cubicBezTo>
                  <a:cubicBezTo>
                    <a:pt x="24763" y="5430"/>
                    <a:pt x="37873" y="0"/>
                    <a:pt x="51543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805" r="0" b="-805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9260827" y="2960746"/>
            <a:ext cx="6671676" cy="5398785"/>
            <a:chOff x="0" y="0"/>
            <a:chExt cx="1757149" cy="142190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57149" cy="1421902"/>
            </a:xfrm>
            <a:custGeom>
              <a:avLst/>
              <a:gdLst/>
              <a:ahLst/>
              <a:cxnLst/>
              <a:rect r="r" b="b" t="t" l="l"/>
              <a:pathLst>
                <a:path h="1421902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1392892"/>
                  </a:lnTo>
                  <a:cubicBezTo>
                    <a:pt x="1757149" y="1400586"/>
                    <a:pt x="1754093" y="1407965"/>
                    <a:pt x="1748652" y="1413405"/>
                  </a:cubicBezTo>
                  <a:cubicBezTo>
                    <a:pt x="1743212" y="1418846"/>
                    <a:pt x="1735833" y="1421902"/>
                    <a:pt x="1728139" y="1421902"/>
                  </a:cubicBezTo>
                  <a:lnTo>
                    <a:pt x="29010" y="1421902"/>
                  </a:lnTo>
                  <a:cubicBezTo>
                    <a:pt x="21316" y="1421902"/>
                    <a:pt x="13937" y="1418846"/>
                    <a:pt x="8497" y="1413405"/>
                  </a:cubicBezTo>
                  <a:cubicBezTo>
                    <a:pt x="3056" y="1407965"/>
                    <a:pt x="0" y="1400586"/>
                    <a:pt x="0" y="139289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757149" cy="1479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9260827" y="2960746"/>
            <a:ext cx="6671676" cy="1079955"/>
            <a:chOff x="0" y="0"/>
            <a:chExt cx="1757149" cy="28443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757149" cy="284433"/>
            </a:xfrm>
            <a:custGeom>
              <a:avLst/>
              <a:gdLst/>
              <a:ahLst/>
              <a:cxnLst/>
              <a:rect r="r" b="b" t="t" l="l"/>
              <a:pathLst>
                <a:path h="284433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255422"/>
                  </a:lnTo>
                  <a:cubicBezTo>
                    <a:pt x="1757149" y="271444"/>
                    <a:pt x="1744161" y="284433"/>
                    <a:pt x="1728139" y="284433"/>
                  </a:cubicBezTo>
                  <a:lnTo>
                    <a:pt x="29010" y="284433"/>
                  </a:lnTo>
                  <a:cubicBezTo>
                    <a:pt x="21316" y="284433"/>
                    <a:pt x="13937" y="281376"/>
                    <a:pt x="8497" y="275936"/>
                  </a:cubicBezTo>
                  <a:cubicBezTo>
                    <a:pt x="3056" y="270495"/>
                    <a:pt x="0" y="263116"/>
                    <a:pt x="0" y="25542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57150"/>
              <a:ext cx="1757149" cy="341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03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74934" y="3255760"/>
            <a:ext cx="6043461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REQUISITOS FUNCIONAIS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92700" y="4390999"/>
            <a:ext cx="5749495" cy="326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VISUALIZAR PARQUES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VISUALIZAR EVENTOS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PORTAL DO ADMINISTRADOR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CADASTRO DE EVENTO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LISTAGEM DE EVENTO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3655357" y="872671"/>
            <a:ext cx="10977287" cy="312059"/>
            <a:chOff x="0" y="0"/>
            <a:chExt cx="14636382" cy="416079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57150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2669819" y="-54199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5669796" y="-54199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Requisitos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8245915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1669749" y="-57150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26" id="26"/>
          <p:cNvSpPr/>
          <p:nvPr/>
        </p:nvSpPr>
        <p:spPr>
          <a:xfrm flipH="false" flipV="false" rot="0">
            <a:off x="525004" y="569951"/>
            <a:ext cx="2589762" cy="937494"/>
          </a:xfrm>
          <a:custGeom>
            <a:avLst/>
            <a:gdLst/>
            <a:ahLst/>
            <a:cxnLst/>
            <a:rect r="r" b="b" t="t" l="l"/>
            <a:pathLst>
              <a:path h="937494" w="2589762">
                <a:moveTo>
                  <a:pt x="0" y="0"/>
                </a:moveTo>
                <a:lnTo>
                  <a:pt x="2589762" y="0"/>
                </a:lnTo>
                <a:lnTo>
                  <a:pt x="2589762" y="937494"/>
                </a:lnTo>
                <a:lnTo>
                  <a:pt x="0" y="93749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484177" y="2709240"/>
            <a:ext cx="7543891" cy="8058182"/>
            <a:chOff x="0" y="0"/>
            <a:chExt cx="1168746" cy="12484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68746" cy="1248423"/>
            </a:xfrm>
            <a:custGeom>
              <a:avLst/>
              <a:gdLst/>
              <a:ahLst/>
              <a:cxnLst/>
              <a:rect r="r" b="b" t="t" l="l"/>
              <a:pathLst>
                <a:path h="1248423" w="1168746">
                  <a:moveTo>
                    <a:pt x="33866" y="0"/>
                  </a:moveTo>
                  <a:lnTo>
                    <a:pt x="1134880" y="0"/>
                  </a:lnTo>
                  <a:cubicBezTo>
                    <a:pt x="1143862" y="0"/>
                    <a:pt x="1152476" y="3568"/>
                    <a:pt x="1158827" y="9919"/>
                  </a:cubicBezTo>
                  <a:cubicBezTo>
                    <a:pt x="1165178" y="16270"/>
                    <a:pt x="1168746" y="24884"/>
                    <a:pt x="1168746" y="33866"/>
                  </a:cubicBezTo>
                  <a:lnTo>
                    <a:pt x="1168746" y="1214557"/>
                  </a:lnTo>
                  <a:cubicBezTo>
                    <a:pt x="1168746" y="1223539"/>
                    <a:pt x="1165178" y="1232153"/>
                    <a:pt x="1158827" y="1238504"/>
                  </a:cubicBezTo>
                  <a:cubicBezTo>
                    <a:pt x="1152476" y="1244855"/>
                    <a:pt x="1143862" y="1248423"/>
                    <a:pt x="1134880" y="1248423"/>
                  </a:cubicBezTo>
                  <a:lnTo>
                    <a:pt x="33866" y="1248423"/>
                  </a:lnTo>
                  <a:cubicBezTo>
                    <a:pt x="24884" y="1248423"/>
                    <a:pt x="16270" y="1244855"/>
                    <a:pt x="9919" y="1238504"/>
                  </a:cubicBezTo>
                  <a:cubicBezTo>
                    <a:pt x="3568" y="1232153"/>
                    <a:pt x="0" y="1223539"/>
                    <a:pt x="0" y="1214557"/>
                  </a:cubicBezTo>
                  <a:lnTo>
                    <a:pt x="0" y="33866"/>
                  </a:lnTo>
                  <a:cubicBezTo>
                    <a:pt x="0" y="24884"/>
                    <a:pt x="3568" y="16270"/>
                    <a:pt x="9919" y="9919"/>
                  </a:cubicBezTo>
                  <a:cubicBezTo>
                    <a:pt x="16270" y="3568"/>
                    <a:pt x="24884" y="0"/>
                    <a:pt x="33866" y="0"/>
                  </a:cubicBezTo>
                  <a:close/>
                </a:path>
              </a:pathLst>
            </a:custGeom>
            <a:blipFill>
              <a:blip r:embed="rId2"/>
              <a:stretch>
                <a:fillRect l="-21211" t="0" r="-2121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04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2074284" y="2933065"/>
            <a:ext cx="6671676" cy="5398785"/>
            <a:chOff x="0" y="0"/>
            <a:chExt cx="1757149" cy="14219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57149" cy="1421902"/>
            </a:xfrm>
            <a:custGeom>
              <a:avLst/>
              <a:gdLst/>
              <a:ahLst/>
              <a:cxnLst/>
              <a:rect r="r" b="b" t="t" l="l"/>
              <a:pathLst>
                <a:path h="1421902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1392892"/>
                  </a:lnTo>
                  <a:cubicBezTo>
                    <a:pt x="1757149" y="1400586"/>
                    <a:pt x="1754093" y="1407965"/>
                    <a:pt x="1748652" y="1413405"/>
                  </a:cubicBezTo>
                  <a:cubicBezTo>
                    <a:pt x="1743212" y="1418846"/>
                    <a:pt x="1735833" y="1421902"/>
                    <a:pt x="1728139" y="1421902"/>
                  </a:cubicBezTo>
                  <a:lnTo>
                    <a:pt x="29010" y="1421902"/>
                  </a:lnTo>
                  <a:cubicBezTo>
                    <a:pt x="21316" y="1421902"/>
                    <a:pt x="13937" y="1418846"/>
                    <a:pt x="8497" y="1413405"/>
                  </a:cubicBezTo>
                  <a:cubicBezTo>
                    <a:pt x="3056" y="1407965"/>
                    <a:pt x="0" y="1400586"/>
                    <a:pt x="0" y="139289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57150"/>
              <a:ext cx="1757149" cy="1479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2074284" y="2933065"/>
            <a:ext cx="6671676" cy="1079955"/>
            <a:chOff x="0" y="0"/>
            <a:chExt cx="1757149" cy="28443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757149" cy="284433"/>
            </a:xfrm>
            <a:custGeom>
              <a:avLst/>
              <a:gdLst/>
              <a:ahLst/>
              <a:cxnLst/>
              <a:rect r="r" b="b" t="t" l="l"/>
              <a:pathLst>
                <a:path h="284433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255422"/>
                  </a:lnTo>
                  <a:cubicBezTo>
                    <a:pt x="1757149" y="271444"/>
                    <a:pt x="1744161" y="284433"/>
                    <a:pt x="1728139" y="284433"/>
                  </a:cubicBezTo>
                  <a:lnTo>
                    <a:pt x="29010" y="284433"/>
                  </a:lnTo>
                  <a:cubicBezTo>
                    <a:pt x="21316" y="284433"/>
                    <a:pt x="13937" y="281376"/>
                    <a:pt x="8497" y="275936"/>
                  </a:cubicBezTo>
                  <a:cubicBezTo>
                    <a:pt x="3056" y="270495"/>
                    <a:pt x="0" y="263116"/>
                    <a:pt x="0" y="25542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57150"/>
              <a:ext cx="1757149" cy="341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2388392" y="3228079"/>
            <a:ext cx="6043461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REQUISITOS NÃO FUNCIONAIS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2606158" y="4363319"/>
            <a:ext cx="5749495" cy="32632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SEGURANÇA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DESEMPENHO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ARMAZENAMENTO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NAVEGAÇÃO INTUITIVA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MANUTENIBILIDADE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1028700" y="507592"/>
            <a:ext cx="13603943" cy="937494"/>
            <a:chOff x="0" y="0"/>
            <a:chExt cx="18138591" cy="124999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22" id="22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24" id="24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Requisitos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26" id="26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278021" y="2056376"/>
            <a:ext cx="5378389" cy="7607339"/>
          </a:xfrm>
          <a:custGeom>
            <a:avLst/>
            <a:gdLst/>
            <a:ahLst/>
            <a:cxnLst/>
            <a:rect r="r" b="b" t="t" l="l"/>
            <a:pathLst>
              <a:path h="7607339" w="5378389">
                <a:moveTo>
                  <a:pt x="0" y="0"/>
                </a:moveTo>
                <a:lnTo>
                  <a:pt x="5378389" y="0"/>
                </a:lnTo>
                <a:lnTo>
                  <a:pt x="5378389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440894" y="8099934"/>
            <a:ext cx="1158366" cy="1158366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16835932" y="8430273"/>
            <a:ext cx="368289" cy="497688"/>
          </a:xfrm>
          <a:custGeom>
            <a:avLst/>
            <a:gdLst/>
            <a:ahLst/>
            <a:cxnLst/>
            <a:rect r="r" b="b" t="t" l="l"/>
            <a:pathLst>
              <a:path h="497688" w="368289">
                <a:moveTo>
                  <a:pt x="0" y="0"/>
                </a:moveTo>
                <a:lnTo>
                  <a:pt x="368290" y="0"/>
                </a:lnTo>
                <a:lnTo>
                  <a:pt x="368290" y="497688"/>
                </a:lnTo>
                <a:lnTo>
                  <a:pt x="0" y="4976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Wireframe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6301875" y="2056376"/>
            <a:ext cx="5378389" cy="7607339"/>
          </a:xfrm>
          <a:custGeom>
            <a:avLst/>
            <a:gdLst/>
            <a:ahLst/>
            <a:cxnLst/>
            <a:rect r="r" b="b" t="t" l="l"/>
            <a:pathLst>
              <a:path h="7607339" w="5378389">
                <a:moveTo>
                  <a:pt x="0" y="0"/>
                </a:moveTo>
                <a:lnTo>
                  <a:pt x="5378389" y="0"/>
                </a:lnTo>
                <a:lnTo>
                  <a:pt x="5378389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426085" y="2056376"/>
            <a:ext cx="5382192" cy="7607339"/>
          </a:xfrm>
          <a:custGeom>
            <a:avLst/>
            <a:gdLst/>
            <a:ahLst/>
            <a:cxnLst/>
            <a:rect r="r" b="b" t="t" l="l"/>
            <a:pathLst>
              <a:path h="7607339" w="5382192">
                <a:moveTo>
                  <a:pt x="0" y="0"/>
                </a:moveTo>
                <a:lnTo>
                  <a:pt x="5382193" y="0"/>
                </a:lnTo>
                <a:lnTo>
                  <a:pt x="5382193" y="7607339"/>
                </a:lnTo>
                <a:lnTo>
                  <a:pt x="0" y="7607339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366295" y="2025080"/>
            <a:ext cx="5378389" cy="7607339"/>
          </a:xfrm>
          <a:custGeom>
            <a:avLst/>
            <a:gdLst/>
            <a:ahLst/>
            <a:cxnLst/>
            <a:rect r="r" b="b" t="t" l="l"/>
            <a:pathLst>
              <a:path h="7607339" w="5378389">
                <a:moveTo>
                  <a:pt x="0" y="0"/>
                </a:moveTo>
                <a:lnTo>
                  <a:pt x="5378389" y="0"/>
                </a:lnTo>
                <a:lnTo>
                  <a:pt x="5378389" y="7607340"/>
                </a:lnTo>
                <a:lnTo>
                  <a:pt x="0" y="76073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6806528" y="9094855"/>
            <a:ext cx="934844" cy="934844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-5400000">
            <a:off x="17125339" y="9361451"/>
            <a:ext cx="297223" cy="401653"/>
          </a:xfrm>
          <a:custGeom>
            <a:avLst/>
            <a:gdLst/>
            <a:ahLst/>
            <a:cxnLst/>
            <a:rect r="r" b="b" t="t" l="l"/>
            <a:pathLst>
              <a:path h="401653" w="297223">
                <a:moveTo>
                  <a:pt x="0" y="0"/>
                </a:moveTo>
                <a:lnTo>
                  <a:pt x="297223" y="0"/>
                </a:lnTo>
                <a:lnTo>
                  <a:pt x="297223" y="401653"/>
                </a:lnTo>
                <a:lnTo>
                  <a:pt x="0" y="40165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2" id="12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Wireframe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Projeto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589138" y="2025080"/>
            <a:ext cx="5332567" cy="7537197"/>
          </a:xfrm>
          <a:custGeom>
            <a:avLst/>
            <a:gdLst/>
            <a:ahLst/>
            <a:cxnLst/>
            <a:rect r="r" b="b" t="t" l="l"/>
            <a:pathLst>
              <a:path h="7537197" w="5332567">
                <a:moveTo>
                  <a:pt x="0" y="0"/>
                </a:moveTo>
                <a:lnTo>
                  <a:pt x="5332567" y="0"/>
                </a:lnTo>
                <a:lnTo>
                  <a:pt x="5332567" y="7537197"/>
                </a:lnTo>
                <a:lnTo>
                  <a:pt x="0" y="7537197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6293180" y="2025080"/>
            <a:ext cx="5701641" cy="7607339"/>
          </a:xfrm>
          <a:custGeom>
            <a:avLst/>
            <a:gdLst/>
            <a:ahLst/>
            <a:cxnLst/>
            <a:rect r="r" b="b" t="t" l="l"/>
            <a:pathLst>
              <a:path h="7607339" w="5701641">
                <a:moveTo>
                  <a:pt x="0" y="0"/>
                </a:moveTo>
                <a:lnTo>
                  <a:pt x="5701640" y="0"/>
                </a:lnTo>
                <a:lnTo>
                  <a:pt x="5701640" y="7607340"/>
                </a:lnTo>
                <a:lnTo>
                  <a:pt x="0" y="760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3005" r="0" b="-3005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Projeto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07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29062" y="2442004"/>
            <a:ext cx="15960638" cy="1120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106"/>
              </a:lnSpc>
            </a:pPr>
            <a:r>
              <a:rPr lang="en-US" sz="7302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Tecnologias: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789360" y="4415990"/>
            <a:ext cx="6651535" cy="1936015"/>
            <a:chOff x="0" y="0"/>
            <a:chExt cx="8868713" cy="2581354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8868713" cy="2581354"/>
              <a:chOff x="0" y="0"/>
              <a:chExt cx="1751844" cy="509897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751844" cy="509897"/>
              </a:xfrm>
              <a:custGeom>
                <a:avLst/>
                <a:gdLst/>
                <a:ahLst/>
                <a:cxnLst/>
                <a:rect r="r" b="b" t="t" l="l"/>
                <a:pathLst>
                  <a:path h="509897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450537"/>
                    </a:lnTo>
                    <a:cubicBezTo>
                      <a:pt x="1751844" y="466280"/>
                      <a:pt x="1745590" y="481379"/>
                      <a:pt x="1734458" y="492511"/>
                    </a:cubicBezTo>
                    <a:cubicBezTo>
                      <a:pt x="1723326" y="503643"/>
                      <a:pt x="1708227" y="509897"/>
                      <a:pt x="1692484" y="509897"/>
                    </a:cubicBezTo>
                    <a:lnTo>
                      <a:pt x="59360" y="509897"/>
                    </a:lnTo>
                    <a:cubicBezTo>
                      <a:pt x="26577" y="509897"/>
                      <a:pt x="0" y="483320"/>
                      <a:pt x="0" y="45053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82122">
                      <a:alpha val="100000"/>
                    </a:srgbClr>
                  </a:gs>
                  <a:gs pos="50000">
                    <a:srgbClr val="295B53">
                      <a:alpha val="100000"/>
                    </a:srgbClr>
                  </a:gs>
                  <a:gs pos="100000">
                    <a:srgbClr val="19B35C">
                      <a:alpha val="100000"/>
                    </a:srgbClr>
                  </a:gs>
                </a:gsLst>
                <a:lin ang="18900000"/>
              </a:gradFill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38100"/>
                <a:ext cx="1751844" cy="5479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695604" y="133350"/>
              <a:ext cx="7735510" cy="2075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NODE.JS</a:t>
              </a:r>
            </a:p>
            <a:p>
              <a:pPr algn="l"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EXPRESS.JS</a:t>
              </a:r>
            </a:p>
            <a:p>
              <a:pPr algn="l">
                <a:lnSpc>
                  <a:spcPts val="4193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8961052" y="3806060"/>
            <a:ext cx="7108523" cy="6708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LINGUAGENS E FRAMEWORK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3176538" y="7205645"/>
            <a:ext cx="6651535" cy="1936015"/>
            <a:chOff x="0" y="0"/>
            <a:chExt cx="8868713" cy="2581354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8868713" cy="2581354"/>
              <a:chOff x="0" y="0"/>
              <a:chExt cx="1751844" cy="509897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751844" cy="509897"/>
              </a:xfrm>
              <a:custGeom>
                <a:avLst/>
                <a:gdLst/>
                <a:ahLst/>
                <a:cxnLst/>
                <a:rect r="r" b="b" t="t" l="l"/>
                <a:pathLst>
                  <a:path h="509897" w="1751844">
                    <a:moveTo>
                      <a:pt x="59360" y="0"/>
                    </a:moveTo>
                    <a:lnTo>
                      <a:pt x="1692484" y="0"/>
                    </a:lnTo>
                    <a:cubicBezTo>
                      <a:pt x="1725268" y="0"/>
                      <a:pt x="1751844" y="26577"/>
                      <a:pt x="1751844" y="59360"/>
                    </a:cubicBezTo>
                    <a:lnTo>
                      <a:pt x="1751844" y="450537"/>
                    </a:lnTo>
                    <a:cubicBezTo>
                      <a:pt x="1751844" y="466280"/>
                      <a:pt x="1745590" y="481379"/>
                      <a:pt x="1734458" y="492511"/>
                    </a:cubicBezTo>
                    <a:cubicBezTo>
                      <a:pt x="1723326" y="503643"/>
                      <a:pt x="1708227" y="509897"/>
                      <a:pt x="1692484" y="509897"/>
                    </a:cubicBezTo>
                    <a:lnTo>
                      <a:pt x="59360" y="509897"/>
                    </a:lnTo>
                    <a:cubicBezTo>
                      <a:pt x="26577" y="509897"/>
                      <a:pt x="0" y="483320"/>
                      <a:pt x="0" y="450537"/>
                    </a:cubicBezTo>
                    <a:lnTo>
                      <a:pt x="0" y="59360"/>
                    </a:lnTo>
                    <a:cubicBezTo>
                      <a:pt x="0" y="26577"/>
                      <a:pt x="26577" y="0"/>
                      <a:pt x="59360" y="0"/>
                    </a:cubicBezTo>
                    <a:close/>
                  </a:path>
                </a:pathLst>
              </a:custGeom>
              <a:gradFill rotWithShape="true">
                <a:gsLst>
                  <a:gs pos="0">
                    <a:srgbClr val="082122">
                      <a:alpha val="100000"/>
                    </a:srgbClr>
                  </a:gs>
                  <a:gs pos="50000">
                    <a:srgbClr val="295B53">
                      <a:alpha val="100000"/>
                    </a:srgbClr>
                  </a:gs>
                  <a:gs pos="100000">
                    <a:srgbClr val="19B35C">
                      <a:alpha val="100000"/>
                    </a:srgbClr>
                  </a:gs>
                </a:gsLst>
                <a:lin ang="18900000"/>
              </a:gradFill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38100"/>
                <a:ext cx="1751844" cy="547997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695604" y="133350"/>
              <a:ext cx="7735510" cy="207502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VISUAL STUDIO CODE</a:t>
              </a:r>
            </a:p>
            <a:p>
              <a:pPr algn="l"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CANVA</a:t>
              </a:r>
            </a:p>
            <a:p>
              <a:pPr algn="l">
                <a:lnSpc>
                  <a:spcPts val="4193"/>
                </a:lnSpc>
              </a:pPr>
              <a:r>
                <a:rPr lang="en-US" sz="2995">
                  <a:solidFill>
                    <a:srgbClr val="000000"/>
                  </a:solidFill>
                  <a:latin typeface="Alatsi"/>
                  <a:ea typeface="Alatsi"/>
                  <a:cs typeface="Alatsi"/>
                  <a:sym typeface="Alatsi"/>
                </a:rPr>
                <a:t>GITHUB</a:t>
              </a: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2033438" y="6534813"/>
            <a:ext cx="5276728" cy="6719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87"/>
              </a:lnSpc>
            </a:pPr>
            <a:r>
              <a:rPr lang="en-US" sz="3919">
                <a:solidFill>
                  <a:srgbClr val="000000"/>
                </a:solidFill>
                <a:latin typeface="Alatsi"/>
                <a:ea typeface="Alatsi"/>
                <a:cs typeface="Alatsi"/>
                <a:sym typeface="Alatsi"/>
              </a:rPr>
              <a:t>APLICATIVOS E SITES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54110" y="0"/>
            <a:ext cx="18710712" cy="11515554"/>
          </a:xfrm>
          <a:custGeom>
            <a:avLst/>
            <a:gdLst/>
            <a:ahLst/>
            <a:cxnLst/>
            <a:rect r="r" b="b" t="t" l="l"/>
            <a:pathLst>
              <a:path h="11515554" w="18710712">
                <a:moveTo>
                  <a:pt x="0" y="0"/>
                </a:moveTo>
                <a:lnTo>
                  <a:pt x="18710713" y="0"/>
                </a:lnTo>
                <a:lnTo>
                  <a:pt x="18710713" y="11515554"/>
                </a:lnTo>
                <a:lnTo>
                  <a:pt x="0" y="115155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126" r="0" b="-412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610" y="0"/>
            <a:ext cx="18288000" cy="10287000"/>
            <a:chOff x="0" y="0"/>
            <a:chExt cx="4816593" cy="270933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816592" cy="2709333"/>
            </a:xfrm>
            <a:custGeom>
              <a:avLst/>
              <a:gdLst/>
              <a:ahLst/>
              <a:cxnLst/>
              <a:rect r="r" b="b" t="t" l="l"/>
              <a:pathLst>
                <a:path h="2709333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222A1A">
                <a:alpha val="28627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Projeto</a:t>
              </a:r>
            </a:p>
          </p:txBody>
        </p:sp>
      </p:grpSp>
      <p:sp>
        <p:nvSpPr>
          <p:cNvPr name="TextBox 20" id="20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08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801319" y="3626082"/>
            <a:ext cx="8599855" cy="2131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5540"/>
              </a:lnSpc>
            </a:pPr>
            <a:r>
              <a:rPr lang="en-US" sz="14000" b="true">
                <a:solidFill>
                  <a:srgbClr val="FFFFFF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SOLUÇÃO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D3216">
                <a:alpha val="100000"/>
              </a:srgbClr>
            </a:gs>
            <a:gs pos="100000">
              <a:srgbClr val="42504E">
                <a:alpha val="100000"/>
              </a:srgbClr>
            </a:gs>
          </a:gsLst>
          <a:path path="circle">
            <a:fillToRect l="0" r="100000" t="0" b="100000"/>
          </a:path>
          <a:tileRect r="0" l="-100000" b="0" t="-1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5481179" y="633618"/>
            <a:ext cx="1919429" cy="566532"/>
            <a:chOff x="0" y="0"/>
            <a:chExt cx="505529" cy="1492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05529" cy="149210"/>
            </a:xfrm>
            <a:custGeom>
              <a:avLst/>
              <a:gdLst/>
              <a:ahLst/>
              <a:cxnLst/>
              <a:rect r="r" b="b" t="t" l="l"/>
              <a:pathLst>
                <a:path h="149210" w="505529">
                  <a:moveTo>
                    <a:pt x="56468" y="0"/>
                  </a:moveTo>
                  <a:lnTo>
                    <a:pt x="449060" y="0"/>
                  </a:lnTo>
                  <a:cubicBezTo>
                    <a:pt x="464037" y="0"/>
                    <a:pt x="478400" y="5949"/>
                    <a:pt x="488990" y="16539"/>
                  </a:cubicBezTo>
                  <a:cubicBezTo>
                    <a:pt x="499579" y="27129"/>
                    <a:pt x="505529" y="41492"/>
                    <a:pt x="505529" y="56468"/>
                  </a:cubicBezTo>
                  <a:lnTo>
                    <a:pt x="505529" y="92742"/>
                  </a:lnTo>
                  <a:cubicBezTo>
                    <a:pt x="505529" y="107718"/>
                    <a:pt x="499579" y="122081"/>
                    <a:pt x="488990" y="132671"/>
                  </a:cubicBezTo>
                  <a:cubicBezTo>
                    <a:pt x="478400" y="143261"/>
                    <a:pt x="464037" y="149210"/>
                    <a:pt x="449060" y="149210"/>
                  </a:cubicBezTo>
                  <a:lnTo>
                    <a:pt x="56468" y="149210"/>
                  </a:lnTo>
                  <a:cubicBezTo>
                    <a:pt x="41492" y="149210"/>
                    <a:pt x="27129" y="143261"/>
                    <a:pt x="16539" y="132671"/>
                  </a:cubicBezTo>
                  <a:cubicBezTo>
                    <a:pt x="5949" y="122081"/>
                    <a:pt x="0" y="107718"/>
                    <a:pt x="0" y="92742"/>
                  </a:cubicBezTo>
                  <a:lnTo>
                    <a:pt x="0" y="56468"/>
                  </a:lnTo>
                  <a:cubicBezTo>
                    <a:pt x="0" y="41492"/>
                    <a:pt x="5949" y="27129"/>
                    <a:pt x="16539" y="16539"/>
                  </a:cubicBezTo>
                  <a:cubicBezTo>
                    <a:pt x="27129" y="5949"/>
                    <a:pt x="41492" y="0"/>
                    <a:pt x="56468" y="0"/>
                  </a:cubicBezTo>
                  <a:close/>
                </a:path>
              </a:pathLst>
            </a:custGeom>
            <a:solidFill>
              <a:srgbClr val="94BF44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1484177" y="2709240"/>
            <a:ext cx="7543891" cy="8058182"/>
            <a:chOff x="0" y="0"/>
            <a:chExt cx="1168746" cy="124842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168746" cy="1248423"/>
            </a:xfrm>
            <a:custGeom>
              <a:avLst/>
              <a:gdLst/>
              <a:ahLst/>
              <a:cxnLst/>
              <a:rect r="r" b="b" t="t" l="l"/>
              <a:pathLst>
                <a:path h="1248423" w="1168746">
                  <a:moveTo>
                    <a:pt x="33866" y="0"/>
                  </a:moveTo>
                  <a:lnTo>
                    <a:pt x="1134880" y="0"/>
                  </a:lnTo>
                  <a:cubicBezTo>
                    <a:pt x="1143862" y="0"/>
                    <a:pt x="1152476" y="3568"/>
                    <a:pt x="1158827" y="9919"/>
                  </a:cubicBezTo>
                  <a:cubicBezTo>
                    <a:pt x="1165178" y="16270"/>
                    <a:pt x="1168746" y="24884"/>
                    <a:pt x="1168746" y="33866"/>
                  </a:cubicBezTo>
                  <a:lnTo>
                    <a:pt x="1168746" y="1214557"/>
                  </a:lnTo>
                  <a:cubicBezTo>
                    <a:pt x="1168746" y="1223539"/>
                    <a:pt x="1165178" y="1232153"/>
                    <a:pt x="1158827" y="1238504"/>
                  </a:cubicBezTo>
                  <a:cubicBezTo>
                    <a:pt x="1152476" y="1244855"/>
                    <a:pt x="1143862" y="1248423"/>
                    <a:pt x="1134880" y="1248423"/>
                  </a:cubicBezTo>
                  <a:lnTo>
                    <a:pt x="33866" y="1248423"/>
                  </a:lnTo>
                  <a:cubicBezTo>
                    <a:pt x="24884" y="1248423"/>
                    <a:pt x="16270" y="1244855"/>
                    <a:pt x="9919" y="1238504"/>
                  </a:cubicBezTo>
                  <a:cubicBezTo>
                    <a:pt x="3568" y="1232153"/>
                    <a:pt x="0" y="1223539"/>
                    <a:pt x="0" y="1214557"/>
                  </a:cubicBezTo>
                  <a:lnTo>
                    <a:pt x="0" y="33866"/>
                  </a:lnTo>
                  <a:cubicBezTo>
                    <a:pt x="0" y="24884"/>
                    <a:pt x="3568" y="16270"/>
                    <a:pt x="9919" y="9919"/>
                  </a:cubicBezTo>
                  <a:cubicBezTo>
                    <a:pt x="16270" y="3568"/>
                    <a:pt x="24884" y="0"/>
                    <a:pt x="33866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20257" r="0" b="-20257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29752" y="8761687"/>
            <a:ext cx="759948" cy="75994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CAE838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-5400000">
            <a:off x="16982707" y="8978406"/>
            <a:ext cx="241617" cy="326509"/>
          </a:xfrm>
          <a:custGeom>
            <a:avLst/>
            <a:gdLst/>
            <a:ahLst/>
            <a:cxnLst/>
            <a:rect r="r" b="b" t="t" l="l"/>
            <a:pathLst>
              <a:path h="326509" w="241617">
                <a:moveTo>
                  <a:pt x="0" y="0"/>
                </a:moveTo>
                <a:lnTo>
                  <a:pt x="241617" y="0"/>
                </a:lnTo>
                <a:lnTo>
                  <a:pt x="241617" y="326509"/>
                </a:lnTo>
                <a:lnTo>
                  <a:pt x="0" y="32650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191800" y="559953"/>
            <a:ext cx="13603943" cy="937494"/>
            <a:chOff x="0" y="0"/>
            <a:chExt cx="18138591" cy="1249992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453016" cy="1249992"/>
            </a:xfrm>
            <a:custGeom>
              <a:avLst/>
              <a:gdLst/>
              <a:ahLst/>
              <a:cxnLst/>
              <a:rect r="r" b="b" t="t" l="l"/>
              <a:pathLst>
                <a:path h="1249992" w="3453016">
                  <a:moveTo>
                    <a:pt x="0" y="0"/>
                  </a:moveTo>
                  <a:lnTo>
                    <a:pt x="3453016" y="0"/>
                  </a:lnTo>
                  <a:lnTo>
                    <a:pt x="3453016" y="1249992"/>
                  </a:lnTo>
                  <a:lnTo>
                    <a:pt x="0" y="124999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0" b="0"/>
              </a:stretch>
            </a:blipFill>
          </p:spPr>
        </p:sp>
        <p:sp>
          <p:nvSpPr>
            <p:cNvPr name="TextBox 13" id="13"/>
            <p:cNvSpPr txBox="true"/>
            <p:nvPr/>
          </p:nvSpPr>
          <p:spPr>
            <a:xfrm rot="0">
              <a:off x="3502209" y="429622"/>
              <a:ext cx="22167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Home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6172028" y="432573"/>
              <a:ext cx="2542777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Sobre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9172005" y="432573"/>
              <a:ext cx="2118920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Requisitos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11748124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sz="2051" spc="4">
                  <a:solidFill>
                    <a:srgbClr val="FFFFFF"/>
                  </a:solidFill>
                  <a:latin typeface="Poppins"/>
                  <a:ea typeface="Poppins"/>
                  <a:cs typeface="Poppins"/>
                  <a:sym typeface="Poppins"/>
                </a:rPr>
                <a:t>Wireframe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5171958" y="429622"/>
              <a:ext cx="2966633" cy="47027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71"/>
                </a:lnSpc>
                <a:spcBef>
                  <a:spcPct val="0"/>
                </a:spcBef>
              </a:pPr>
              <a:r>
                <a:rPr lang="en-US" b="true" sz="2051" spc="4">
                  <a:solidFill>
                    <a:srgbClr val="FFFFFF"/>
                  </a:solidFill>
                  <a:latin typeface="Poppins Bold"/>
                  <a:ea typeface="Poppins Bold"/>
                  <a:cs typeface="Poppins Bold"/>
                  <a:sym typeface="Poppins Bold"/>
                </a:rPr>
                <a:t>Projeto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2074284" y="2933065"/>
            <a:ext cx="6671676" cy="5398785"/>
            <a:chOff x="0" y="0"/>
            <a:chExt cx="1757149" cy="14219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757149" cy="1421902"/>
            </a:xfrm>
            <a:custGeom>
              <a:avLst/>
              <a:gdLst/>
              <a:ahLst/>
              <a:cxnLst/>
              <a:rect r="r" b="b" t="t" l="l"/>
              <a:pathLst>
                <a:path h="1421902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1392892"/>
                  </a:lnTo>
                  <a:cubicBezTo>
                    <a:pt x="1757149" y="1400586"/>
                    <a:pt x="1754093" y="1407965"/>
                    <a:pt x="1748652" y="1413405"/>
                  </a:cubicBezTo>
                  <a:cubicBezTo>
                    <a:pt x="1743212" y="1418846"/>
                    <a:pt x="1735833" y="1421902"/>
                    <a:pt x="1728139" y="1421902"/>
                  </a:cubicBezTo>
                  <a:lnTo>
                    <a:pt x="29010" y="1421902"/>
                  </a:lnTo>
                  <a:cubicBezTo>
                    <a:pt x="21316" y="1421902"/>
                    <a:pt x="13937" y="1418846"/>
                    <a:pt x="8497" y="1413405"/>
                  </a:cubicBezTo>
                  <a:cubicBezTo>
                    <a:pt x="3056" y="1407965"/>
                    <a:pt x="0" y="1400586"/>
                    <a:pt x="0" y="139289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1757149" cy="14790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2074284" y="2933065"/>
            <a:ext cx="6671676" cy="1079955"/>
            <a:chOff x="0" y="0"/>
            <a:chExt cx="1757149" cy="284433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1757149" cy="284433"/>
            </a:xfrm>
            <a:custGeom>
              <a:avLst/>
              <a:gdLst/>
              <a:ahLst/>
              <a:cxnLst/>
              <a:rect r="r" b="b" t="t" l="l"/>
              <a:pathLst>
                <a:path h="284433" w="1757149">
                  <a:moveTo>
                    <a:pt x="29010" y="0"/>
                  </a:moveTo>
                  <a:lnTo>
                    <a:pt x="1728139" y="0"/>
                  </a:lnTo>
                  <a:cubicBezTo>
                    <a:pt x="1744161" y="0"/>
                    <a:pt x="1757149" y="12988"/>
                    <a:pt x="1757149" y="29010"/>
                  </a:cubicBezTo>
                  <a:lnTo>
                    <a:pt x="1757149" y="255422"/>
                  </a:lnTo>
                  <a:cubicBezTo>
                    <a:pt x="1757149" y="271444"/>
                    <a:pt x="1744161" y="284433"/>
                    <a:pt x="1728139" y="284433"/>
                  </a:cubicBezTo>
                  <a:lnTo>
                    <a:pt x="29010" y="284433"/>
                  </a:lnTo>
                  <a:cubicBezTo>
                    <a:pt x="21316" y="284433"/>
                    <a:pt x="13937" y="281376"/>
                    <a:pt x="8497" y="275936"/>
                  </a:cubicBezTo>
                  <a:cubicBezTo>
                    <a:pt x="3056" y="270495"/>
                    <a:pt x="0" y="263116"/>
                    <a:pt x="0" y="255422"/>
                  </a:cubicBezTo>
                  <a:lnTo>
                    <a:pt x="0" y="29010"/>
                  </a:lnTo>
                  <a:cubicBezTo>
                    <a:pt x="0" y="21316"/>
                    <a:pt x="3056" y="13937"/>
                    <a:pt x="8497" y="8497"/>
                  </a:cubicBezTo>
                  <a:cubicBezTo>
                    <a:pt x="13937" y="3056"/>
                    <a:pt x="21316" y="0"/>
                    <a:pt x="29010" y="0"/>
                  </a:cubicBezTo>
                  <a:close/>
                </a:path>
              </a:pathLst>
            </a:custGeom>
            <a:solidFill>
              <a:srgbClr val="FFFFFF">
                <a:alpha val="18824"/>
              </a:srgbClr>
            </a:solidFill>
          </p:spPr>
        </p:sp>
        <p:sp>
          <p:nvSpPr>
            <p:cNvPr name="TextBox 23" id="23"/>
            <p:cNvSpPr txBox="true"/>
            <p:nvPr/>
          </p:nvSpPr>
          <p:spPr>
            <a:xfrm>
              <a:off x="0" y="-57150"/>
              <a:ext cx="1757149" cy="3415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71"/>
                </a:lnSpc>
              </a:pPr>
            </a:p>
          </p:txBody>
        </p:sp>
      </p:grpSp>
      <p:sp>
        <p:nvSpPr>
          <p:cNvPr name="TextBox 24" id="24"/>
          <p:cNvSpPr txBox="true"/>
          <p:nvPr/>
        </p:nvSpPr>
        <p:spPr>
          <a:xfrm rot="0">
            <a:off x="15730249" y="701300"/>
            <a:ext cx="142129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b="true" sz="1999" spc="3">
                <a:solidFill>
                  <a:srgbClr val="3C5017"/>
                </a:solidFill>
                <a:latin typeface="Poppins Bold"/>
                <a:ea typeface="Poppins Bold"/>
                <a:cs typeface="Poppins Bold"/>
                <a:sym typeface="Poppins Bold"/>
              </a:rPr>
              <a:t>09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2388392" y="3228079"/>
            <a:ext cx="6043461" cy="516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FFFFFF"/>
                </a:solidFill>
                <a:latin typeface="Poppins Extra-Light"/>
                <a:ea typeface="Poppins Extra-Light"/>
                <a:cs typeface="Poppins Extra-Light"/>
                <a:sym typeface="Poppins Extra-Light"/>
              </a:rPr>
              <a:t>MELHORIAS FUTURAS: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2606158" y="4363319"/>
            <a:ext cx="5749495" cy="19297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GARANTIR SEGURANÇA AVANÇADA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LOGIN PERSONALIZADO</a:t>
            </a:r>
          </a:p>
          <a:p>
            <a:pPr algn="just" marL="453390" indent="-226695" lvl="1">
              <a:lnSpc>
                <a:spcPts val="5250"/>
              </a:lnSpc>
              <a:buFont typeface="Arial"/>
              <a:buChar char="•"/>
            </a:pPr>
            <a:r>
              <a:rPr lang="en-US" sz="2100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EDIÇÃO E EXCLUSÃO DE EVENTO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DAGpmgqX7v0</dc:identifier>
  <dcterms:modified xsi:type="dcterms:W3CDTF">2011-08-01T06:04:30Z</dcterms:modified>
  <cp:revision>1</cp:revision>
  <dc:title>Teré Verde</dc:title>
</cp:coreProperties>
</file>

<file path=docProps/thumbnail.jpeg>
</file>